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2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6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65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816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432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537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322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84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26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88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41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11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36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0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3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85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18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КОНВЕКТИВТІ ЖЫЛУАЛМАСУ </a:t>
            </a:r>
            <a:br>
              <a:rPr lang="ru-RU" dirty="0" smtClean="0"/>
            </a:br>
            <a:r>
              <a:rPr lang="ru-RU" sz="2000" dirty="0" err="1" smtClean="0"/>
              <a:t>Құрастырған</a:t>
            </a:r>
            <a:r>
              <a:rPr lang="ru-RU" sz="2000" dirty="0" smtClean="0"/>
              <a:t>: ф.-</a:t>
            </a:r>
            <a:r>
              <a:rPr lang="ru-RU" sz="2000" dirty="0" err="1" smtClean="0"/>
              <a:t>м.ғ.к</a:t>
            </a:r>
            <a:r>
              <a:rPr lang="ru-RU" sz="2000" dirty="0" smtClean="0"/>
              <a:t>., </a:t>
            </a:r>
            <a:r>
              <a:rPr lang="ru-RU" sz="2000" dirty="0" err="1" smtClean="0"/>
              <a:t>қауымдастырылған</a:t>
            </a:r>
            <a:r>
              <a:rPr lang="ru-RU" sz="2000" dirty="0" smtClean="0"/>
              <a:t> профессор, </a:t>
            </a:r>
            <a:r>
              <a:rPr lang="ru-RU" sz="2000" dirty="0" err="1" smtClean="0"/>
              <a:t>жылуфизика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техникалық</a:t>
            </a:r>
            <a:r>
              <a:rPr lang="ru-RU" sz="2000" dirty="0" smtClean="0"/>
              <a:t> физика </a:t>
            </a:r>
            <a:r>
              <a:rPr lang="ru-RU" sz="2000" dirty="0" err="1" smtClean="0"/>
              <a:t>кафедрасының</a:t>
            </a:r>
            <a:r>
              <a:rPr lang="ru-RU" sz="2000" dirty="0" smtClean="0"/>
              <a:t> </a:t>
            </a:r>
            <a:r>
              <a:rPr lang="ru-RU" sz="2000" dirty="0" err="1" smtClean="0"/>
              <a:t>доценті</a:t>
            </a:r>
            <a:r>
              <a:rPr lang="ru-RU" sz="2000" dirty="0" smtClean="0"/>
              <a:t> Исатаев М.С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3125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2725" y="1375719"/>
            <a:ext cx="102066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4 ДӘРІС </a:t>
            </a:r>
          </a:p>
          <a:p>
            <a:pPr algn="ctr"/>
            <a:r>
              <a:rPr lang="ru-RU" b="1" dirty="0" smtClean="0"/>
              <a:t> </a:t>
            </a:r>
          </a:p>
          <a:p>
            <a:pPr algn="ctr"/>
            <a:r>
              <a:rPr lang="ru-RU" b="1" dirty="0" smtClean="0"/>
              <a:t>3 ТІК БЕТТЕРДІҢ МАҢЫНДАҒЫ ҮЛКЕН КӨЛЕМДЕГІ ЕРКІН КОНВЕКЦИЯ  КЕЗІНДЕГІ ЖЫЛУ АЛМАСУ 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r>
              <a:rPr lang="ru-RU" b="1" dirty="0" err="1" smtClean="0"/>
              <a:t>Еркін</a:t>
            </a:r>
            <a:r>
              <a:rPr lang="ru-RU" b="1" dirty="0" smtClean="0"/>
              <a:t> конвекция </a:t>
            </a:r>
            <a:r>
              <a:rPr lang="ru-RU" b="1" dirty="0" err="1" smtClean="0"/>
              <a:t>туралы</a:t>
            </a:r>
            <a:r>
              <a:rPr lang="ru-RU" b="1" dirty="0" smtClean="0"/>
              <a:t> </a:t>
            </a:r>
            <a:r>
              <a:rPr lang="ru-RU" b="1" dirty="0" err="1" smtClean="0"/>
              <a:t>жалпы</a:t>
            </a:r>
            <a:r>
              <a:rPr lang="ru-RU" b="1" dirty="0" smtClean="0"/>
              <a:t> </a:t>
            </a:r>
            <a:r>
              <a:rPr lang="ru-RU" b="1" dirty="0" err="1" smtClean="0"/>
              <a:t>мәліметтер</a:t>
            </a:r>
            <a:r>
              <a:rPr lang="ru-RU" b="1" dirty="0" smtClean="0"/>
              <a:t>, Релей саны. </a:t>
            </a:r>
            <a:r>
              <a:rPr lang="ru-RU" b="1" dirty="0" err="1" smtClean="0"/>
              <a:t>Тік</a:t>
            </a:r>
            <a:r>
              <a:rPr lang="ru-RU" b="1" dirty="0" smtClean="0"/>
              <a:t> пластина </a:t>
            </a:r>
            <a:r>
              <a:rPr lang="ru-RU" b="1" dirty="0" err="1" smtClean="0"/>
              <a:t>немесе</a:t>
            </a:r>
            <a:r>
              <a:rPr lang="ru-RU" b="1" dirty="0" smtClean="0"/>
              <a:t> </a:t>
            </a:r>
            <a:r>
              <a:rPr lang="ru-RU" b="1" dirty="0" err="1" smtClean="0"/>
              <a:t>тік</a:t>
            </a:r>
            <a:r>
              <a:rPr lang="ru-RU" b="1" dirty="0" smtClean="0"/>
              <a:t> </a:t>
            </a:r>
            <a:r>
              <a:rPr lang="ru-RU" b="1" dirty="0" err="1" smtClean="0"/>
              <a:t>құбыр</a:t>
            </a:r>
            <a:r>
              <a:rPr lang="ru-RU" b="1" dirty="0" smtClean="0"/>
              <a:t> </a:t>
            </a:r>
            <a:r>
              <a:rPr lang="ru-RU" b="1" dirty="0" err="1" smtClean="0"/>
              <a:t>маңындағы</a:t>
            </a:r>
            <a:r>
              <a:rPr lang="ru-RU" b="1" dirty="0" smtClean="0"/>
              <a:t> </a:t>
            </a:r>
            <a:r>
              <a:rPr lang="ru-RU" b="1" dirty="0" err="1" smtClean="0"/>
              <a:t>сұйықтың</a:t>
            </a:r>
            <a:r>
              <a:rPr lang="ru-RU" b="1" dirty="0" smtClean="0"/>
              <a:t> </a:t>
            </a:r>
            <a:r>
              <a:rPr lang="ru-RU" b="1" dirty="0" err="1" smtClean="0"/>
              <a:t>еркін</a:t>
            </a:r>
            <a:r>
              <a:rPr lang="ru-RU" b="1" dirty="0" smtClean="0"/>
              <a:t> </a:t>
            </a:r>
            <a:r>
              <a:rPr lang="ru-RU" b="1" dirty="0" err="1" smtClean="0"/>
              <a:t>конвекциясы</a:t>
            </a:r>
            <a:r>
              <a:rPr lang="ru-RU" b="1" dirty="0" smtClean="0"/>
              <a:t> </a:t>
            </a:r>
            <a:r>
              <a:rPr lang="ru-RU" b="1" dirty="0" err="1" smtClean="0"/>
              <a:t>кезіндегі</a:t>
            </a:r>
            <a:r>
              <a:rPr lang="ru-RU" b="1" dirty="0" smtClean="0"/>
              <a:t> </a:t>
            </a:r>
            <a:r>
              <a:rPr lang="ru-RU" b="1" dirty="0" err="1" smtClean="0"/>
              <a:t>жылу</a:t>
            </a:r>
            <a:r>
              <a:rPr lang="ru-RU" b="1" dirty="0" smtClean="0"/>
              <a:t> </a:t>
            </a:r>
            <a:r>
              <a:rPr lang="ru-RU" b="1" dirty="0" err="1" smtClean="0"/>
              <a:t>бергіштік</a:t>
            </a:r>
            <a:r>
              <a:rPr lang="ru-RU" b="1" dirty="0" smtClean="0"/>
              <a:t> </a:t>
            </a:r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r>
              <a:rPr lang="ru-RU" b="1" dirty="0" err="1"/>
              <a:t>Мақсаты</a:t>
            </a:r>
            <a:endParaRPr lang="ru-RU" b="1" dirty="0"/>
          </a:p>
          <a:p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пластиналар</a:t>
            </a:r>
            <a:r>
              <a:rPr lang="ru-RU" dirty="0"/>
              <a:t>, тар </a:t>
            </a:r>
            <a:r>
              <a:rPr lang="ru-RU" dirty="0" err="1"/>
              <a:t>саңылаулар</a:t>
            </a:r>
            <a:r>
              <a:rPr lang="ru-RU" dirty="0"/>
              <a:t>, </a:t>
            </a:r>
            <a:r>
              <a:rPr lang="ru-RU" dirty="0" err="1"/>
              <a:t>қатпарлар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тұйық</a:t>
            </a:r>
            <a:r>
              <a:rPr lang="ru-RU" dirty="0"/>
              <a:t> </a:t>
            </a:r>
            <a:r>
              <a:rPr lang="ru-RU" dirty="0" err="1"/>
              <a:t>қуыстардағы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конвекцияның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эквиваленттік</a:t>
            </a:r>
            <a:r>
              <a:rPr lang="ru-RU" dirty="0"/>
              <a:t> </a:t>
            </a:r>
            <a:r>
              <a:rPr lang="ru-RU" dirty="0" err="1"/>
              <a:t>жылу</a:t>
            </a:r>
            <a:r>
              <a:rPr lang="ru-RU" dirty="0"/>
              <a:t> </a:t>
            </a:r>
            <a:r>
              <a:rPr lang="ru-RU" dirty="0" err="1"/>
              <a:t>өткізгіштік</a:t>
            </a:r>
            <a:r>
              <a:rPr lang="ru-RU" dirty="0"/>
              <a:t> </a:t>
            </a:r>
            <a:r>
              <a:rPr lang="ru-RU" dirty="0" err="1"/>
              <a:t>ұғымын</a:t>
            </a:r>
            <a:r>
              <a:rPr lang="ru-RU" dirty="0"/>
              <a:t> </a:t>
            </a:r>
            <a:r>
              <a:rPr lang="ru-RU" dirty="0" err="1"/>
              <a:t>меңгерту</a:t>
            </a:r>
            <a:r>
              <a:rPr lang="ru-RU" dirty="0"/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42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3956" y="1102483"/>
            <a:ext cx="66644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Еркін</a:t>
            </a:r>
            <a:r>
              <a:rPr lang="ru-RU" dirty="0" smtClean="0"/>
              <a:t> конвекция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мәліметтерЕркін</a:t>
            </a:r>
            <a:r>
              <a:rPr lang="ru-RU" dirty="0" smtClean="0"/>
              <a:t> конвекция – </a:t>
            </a:r>
            <a:r>
              <a:rPr lang="ru-RU" dirty="0" err="1" smtClean="0"/>
              <a:t>сұйықтың</a:t>
            </a:r>
            <a:r>
              <a:rPr lang="ru-RU" dirty="0" smtClean="0"/>
              <a:t> </a:t>
            </a:r>
            <a:r>
              <a:rPr lang="ru-RU" dirty="0" err="1" smtClean="0"/>
              <a:t>тығыздығының</a:t>
            </a:r>
            <a:r>
              <a:rPr lang="ru-RU" dirty="0" smtClean="0"/>
              <a:t> </a:t>
            </a:r>
            <a:r>
              <a:rPr lang="ru-RU" dirty="0" err="1" smtClean="0"/>
              <a:t>температураға</a:t>
            </a:r>
            <a:r>
              <a:rPr lang="ru-RU" dirty="0" smtClean="0"/>
              <a:t> </a:t>
            </a:r>
            <a:r>
              <a:rPr lang="ru-RU" dirty="0" err="1" smtClean="0"/>
              <a:t>тәуелді</a:t>
            </a:r>
            <a:r>
              <a:rPr lang="ru-RU" dirty="0" smtClean="0"/>
              <a:t> </a:t>
            </a:r>
            <a:r>
              <a:rPr lang="ru-RU" dirty="0" err="1" smtClean="0"/>
              <a:t>өзгеруінен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болатын</a:t>
            </a:r>
            <a:r>
              <a:rPr lang="ru-RU" dirty="0" smtClean="0"/>
              <a:t> </a:t>
            </a:r>
            <a:r>
              <a:rPr lang="ru-RU" dirty="0" err="1" smtClean="0"/>
              <a:t>қозғалыс</a:t>
            </a:r>
            <a:r>
              <a:rPr lang="ru-RU" dirty="0" smtClean="0"/>
              <a:t>.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құбылыс</a:t>
            </a:r>
            <a:r>
              <a:rPr lang="ru-RU" dirty="0" smtClean="0"/>
              <a:t> Ньютон </a:t>
            </a:r>
            <a:r>
              <a:rPr lang="ru-RU" dirty="0" err="1" smtClean="0"/>
              <a:t>салмағы</a:t>
            </a:r>
            <a:r>
              <a:rPr lang="ru-RU" dirty="0" smtClean="0"/>
              <a:t> (</a:t>
            </a:r>
            <a:r>
              <a:rPr lang="ru-RU" dirty="0" err="1" smtClean="0"/>
              <a:t>ауырлық</a:t>
            </a:r>
            <a:r>
              <a:rPr lang="ru-RU" dirty="0" smtClean="0"/>
              <a:t> </a:t>
            </a:r>
            <a:r>
              <a:rPr lang="ru-RU" dirty="0" err="1" smtClean="0"/>
              <a:t>күші</a:t>
            </a:r>
            <a:r>
              <a:rPr lang="ru-RU" dirty="0" smtClean="0"/>
              <a:t>) мен Архимед </a:t>
            </a:r>
            <a:r>
              <a:rPr lang="ru-RU" dirty="0" err="1" smtClean="0"/>
              <a:t>күшінің</a:t>
            </a:r>
            <a:r>
              <a:rPr lang="ru-RU" dirty="0" smtClean="0"/>
              <a:t> </a:t>
            </a:r>
            <a:r>
              <a:rPr lang="ru-RU" dirty="0" err="1" smtClean="0"/>
              <a:t>әсерінен</a:t>
            </a:r>
            <a:r>
              <a:rPr lang="ru-RU" dirty="0" smtClean="0"/>
              <a:t> </a:t>
            </a:r>
            <a:r>
              <a:rPr lang="ru-RU" dirty="0" err="1" smtClean="0"/>
              <a:t>қалыптасады.Еркін</a:t>
            </a:r>
            <a:r>
              <a:rPr lang="ru-RU" dirty="0" smtClean="0"/>
              <a:t> </a:t>
            </a:r>
            <a:r>
              <a:rPr lang="ru-RU" dirty="0" err="1" smtClean="0"/>
              <a:t>конвекцияның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ерекшеліктері:Сұйық</a:t>
            </a:r>
            <a:r>
              <a:rPr lang="ru-RU" dirty="0" smtClean="0"/>
              <a:t> </a:t>
            </a:r>
            <a:r>
              <a:rPr lang="ru-RU" dirty="0" err="1" smtClean="0"/>
              <a:t>қозғалысын</a:t>
            </a:r>
            <a:r>
              <a:rPr lang="ru-RU" dirty="0" smtClean="0"/>
              <a:t> </a:t>
            </a:r>
            <a:r>
              <a:rPr lang="ru-RU" dirty="0" err="1" smtClean="0"/>
              <a:t>сыртқы</a:t>
            </a:r>
            <a:r>
              <a:rPr lang="ru-RU" dirty="0" smtClean="0"/>
              <a:t> </a:t>
            </a:r>
            <a:r>
              <a:rPr lang="ru-RU" dirty="0" err="1" smtClean="0"/>
              <a:t>құралдар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, </a:t>
            </a:r>
            <a:r>
              <a:rPr lang="ru-RU" dirty="0" err="1" smtClean="0"/>
              <a:t>температуралық</a:t>
            </a:r>
            <a:r>
              <a:rPr lang="ru-RU" dirty="0" smtClean="0"/>
              <a:t> </a:t>
            </a:r>
            <a:r>
              <a:rPr lang="ru-RU" dirty="0" err="1" smtClean="0"/>
              <a:t>айырма</a:t>
            </a:r>
            <a:r>
              <a:rPr lang="ru-RU" dirty="0" smtClean="0"/>
              <a:t> </a:t>
            </a:r>
            <a:r>
              <a:rPr lang="ru-RU" dirty="0" err="1" smtClean="0"/>
              <a:t>тудырады.Жылу</a:t>
            </a:r>
            <a:r>
              <a:rPr lang="ru-RU" dirty="0" smtClean="0"/>
              <a:t> беру </a:t>
            </a:r>
            <a:r>
              <a:rPr lang="ru-RU" dirty="0" err="1" smtClean="0"/>
              <a:t>қарқындылығы</a:t>
            </a:r>
            <a:r>
              <a:rPr lang="ru-RU" dirty="0" smtClean="0"/>
              <a:t> </a:t>
            </a:r>
            <a:r>
              <a:rPr lang="el-GR" dirty="0" smtClean="0"/>
              <a:t>Δ</a:t>
            </a:r>
            <a:r>
              <a:rPr lang="en-US" dirty="0" smtClean="0"/>
              <a:t>t </a:t>
            </a:r>
            <a:r>
              <a:rPr lang="ru-RU" dirty="0" err="1" smtClean="0"/>
              <a:t>температуралық</a:t>
            </a:r>
            <a:r>
              <a:rPr lang="ru-RU" dirty="0" smtClean="0"/>
              <a:t> </a:t>
            </a:r>
            <a:r>
              <a:rPr lang="ru-RU" dirty="0" err="1" smtClean="0"/>
              <a:t>айырмасына</a:t>
            </a:r>
            <a:r>
              <a:rPr lang="ru-RU" dirty="0" smtClean="0"/>
              <a:t>, </a:t>
            </a:r>
            <a:r>
              <a:rPr lang="ru-RU" dirty="0" err="1" smtClean="0"/>
              <a:t>сұйықтың</a:t>
            </a:r>
            <a:r>
              <a:rPr lang="ru-RU" dirty="0" smtClean="0"/>
              <a:t> </a:t>
            </a:r>
            <a:r>
              <a:rPr lang="ru-RU" dirty="0" err="1" smtClean="0"/>
              <a:t>қасиеттеріне</a:t>
            </a:r>
            <a:r>
              <a:rPr lang="ru-RU" dirty="0" smtClean="0"/>
              <a:t> (</a:t>
            </a:r>
            <a:r>
              <a:rPr lang="el-GR" dirty="0" smtClean="0"/>
              <a:t>μ, ρ, β, λ, </a:t>
            </a:r>
            <a:r>
              <a:rPr lang="en-US" dirty="0" smtClean="0"/>
              <a:t>c), </a:t>
            </a:r>
            <a:r>
              <a:rPr lang="ru-RU" dirty="0" err="1" smtClean="0"/>
              <a:t>сондай-ақ</a:t>
            </a:r>
            <a:r>
              <a:rPr lang="ru-RU" dirty="0" smtClean="0"/>
              <a:t> </a:t>
            </a:r>
            <a:r>
              <a:rPr lang="ru-RU" dirty="0" err="1" smtClean="0"/>
              <a:t>геометрияға</a:t>
            </a:r>
            <a:r>
              <a:rPr lang="ru-RU" dirty="0" smtClean="0"/>
              <a:t> </a:t>
            </a:r>
            <a:r>
              <a:rPr lang="ru-RU" dirty="0" err="1" smtClean="0"/>
              <a:t>тәуелді.Ағын</a:t>
            </a:r>
            <a:r>
              <a:rPr lang="ru-RU" dirty="0" smtClean="0"/>
              <a:t> </a:t>
            </a:r>
            <a:r>
              <a:rPr lang="ru-RU" dirty="0" err="1" smtClean="0"/>
              <a:t>құрылымы</a:t>
            </a:r>
            <a:r>
              <a:rPr lang="ru-RU" dirty="0" smtClean="0"/>
              <a:t> </a:t>
            </a:r>
            <a:r>
              <a:rPr lang="ru-RU" dirty="0" err="1" smtClean="0"/>
              <a:t>ламинарлы</a:t>
            </a:r>
            <a:r>
              <a:rPr lang="ru-RU" dirty="0" smtClean="0"/>
              <a:t> да, </a:t>
            </a:r>
            <a:r>
              <a:rPr lang="ru-RU" dirty="0" err="1" smtClean="0"/>
              <a:t>турбулентті</a:t>
            </a:r>
            <a:r>
              <a:rPr lang="ru-RU" dirty="0" smtClean="0"/>
              <a:t> де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мүмкін.Еркін</a:t>
            </a:r>
            <a:r>
              <a:rPr lang="ru-RU" dirty="0" smtClean="0"/>
              <a:t> конвекция </a:t>
            </a:r>
            <a:r>
              <a:rPr lang="ru-RU" dirty="0" err="1" smtClean="0"/>
              <a:t>кезінде</a:t>
            </a:r>
            <a:r>
              <a:rPr lang="ru-RU" dirty="0" smtClean="0"/>
              <a:t> бет </a:t>
            </a:r>
            <a:r>
              <a:rPr lang="ru-RU" dirty="0" err="1" smtClean="0"/>
              <a:t>маңында</a:t>
            </a:r>
            <a:r>
              <a:rPr lang="ru-RU" dirty="0" smtClean="0"/>
              <a:t> </a:t>
            </a:r>
            <a:r>
              <a:rPr lang="ru-RU" dirty="0" err="1" smtClean="0"/>
              <a:t>жылулық</a:t>
            </a:r>
            <a:r>
              <a:rPr lang="ru-RU" dirty="0" smtClean="0"/>
              <a:t> </a:t>
            </a:r>
            <a:r>
              <a:rPr lang="ru-RU" dirty="0" err="1" smtClean="0"/>
              <a:t>шекаралық</a:t>
            </a:r>
            <a:r>
              <a:rPr lang="ru-RU" dirty="0" smtClean="0"/>
              <a:t> </a:t>
            </a:r>
            <a:r>
              <a:rPr lang="ru-RU" dirty="0" err="1" smtClean="0"/>
              <a:t>қабат</a:t>
            </a:r>
            <a:r>
              <a:rPr lang="ru-RU" dirty="0" smtClean="0"/>
              <a:t>, ал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жылдамдық</a:t>
            </a:r>
            <a:r>
              <a:rPr lang="ru-RU" dirty="0" smtClean="0"/>
              <a:t> </a:t>
            </a:r>
            <a:r>
              <a:rPr lang="ru-RU" dirty="0" err="1" smtClean="0"/>
              <a:t>шекаралық</a:t>
            </a:r>
            <a:r>
              <a:rPr lang="ru-RU" dirty="0" smtClean="0"/>
              <a:t> </a:t>
            </a:r>
            <a:r>
              <a:rPr lang="ru-RU" dirty="0" err="1" smtClean="0"/>
              <a:t>қабаты</a:t>
            </a:r>
            <a:r>
              <a:rPr lang="ru-RU" dirty="0" smtClean="0"/>
              <a:t> </a:t>
            </a:r>
            <a:r>
              <a:rPr lang="ru-RU" dirty="0" err="1" smtClean="0"/>
              <a:t>қалыптасады</a:t>
            </a:r>
            <a:r>
              <a:rPr lang="ru-RU" dirty="0" smtClean="0"/>
              <a:t>. </a:t>
            </a:r>
            <a:r>
              <a:rPr lang="ru-RU" dirty="0" err="1" smtClean="0"/>
              <a:t>Әдетте</a:t>
            </a:r>
            <a:r>
              <a:rPr lang="ru-RU" dirty="0" smtClean="0"/>
              <a:t>, </a:t>
            </a:r>
            <a:r>
              <a:rPr lang="ru-RU" dirty="0" err="1" smtClean="0"/>
              <a:t>жылулық</a:t>
            </a:r>
            <a:r>
              <a:rPr lang="ru-RU" dirty="0" smtClean="0"/>
              <a:t> </a:t>
            </a:r>
            <a:r>
              <a:rPr lang="ru-RU" dirty="0" err="1" smtClean="0"/>
              <a:t>қабат</a:t>
            </a:r>
            <a:r>
              <a:rPr lang="ru-RU" dirty="0" smtClean="0"/>
              <a:t> </a:t>
            </a:r>
            <a:r>
              <a:rPr lang="ru-RU" dirty="0" err="1" smtClean="0"/>
              <a:t>динамикалық</a:t>
            </a:r>
            <a:r>
              <a:rPr lang="ru-RU" dirty="0" smtClean="0"/>
              <a:t> </a:t>
            </a:r>
            <a:r>
              <a:rPr lang="ru-RU" dirty="0" err="1" smtClean="0"/>
              <a:t>қабаттан</a:t>
            </a:r>
            <a:r>
              <a:rPr lang="ru-RU" dirty="0" smtClean="0"/>
              <a:t> </a:t>
            </a:r>
            <a:r>
              <a:rPr lang="ru-RU" dirty="0" err="1" smtClean="0"/>
              <a:t>қалың</a:t>
            </a:r>
            <a:r>
              <a:rPr lang="ru-RU" dirty="0" smtClean="0"/>
              <a:t> </a:t>
            </a:r>
            <a:r>
              <a:rPr lang="ru-RU" dirty="0" err="1" smtClean="0"/>
              <a:t>келеді</a:t>
            </a:r>
            <a:r>
              <a:rPr lang="ru-RU" dirty="0" smtClean="0"/>
              <a:t>, </a:t>
            </a:r>
            <a:r>
              <a:rPr lang="ru-RU" dirty="0" err="1" smtClean="0"/>
              <a:t>себебі</a:t>
            </a:r>
            <a:r>
              <a:rPr lang="ru-RU" dirty="0" smtClean="0"/>
              <a:t> температура </a:t>
            </a:r>
            <a:r>
              <a:rPr lang="ru-RU" dirty="0" err="1" smtClean="0"/>
              <a:t>диффузиясы</a:t>
            </a:r>
            <a:r>
              <a:rPr lang="ru-RU" dirty="0" smtClean="0"/>
              <a:t> импульс </a:t>
            </a:r>
            <a:r>
              <a:rPr lang="ru-RU" dirty="0" err="1" smtClean="0"/>
              <a:t>диффузиясына</a:t>
            </a:r>
            <a:r>
              <a:rPr lang="ru-RU" dirty="0" smtClean="0"/>
              <a:t> </a:t>
            </a:r>
            <a:r>
              <a:rPr lang="ru-RU" dirty="0" err="1" smtClean="0"/>
              <a:t>қарағанда</a:t>
            </a:r>
            <a:r>
              <a:rPr lang="ru-RU" dirty="0" smtClean="0"/>
              <a:t> </a:t>
            </a:r>
            <a:r>
              <a:rPr lang="ru-RU" dirty="0" err="1" smtClean="0"/>
              <a:t>баяу</a:t>
            </a:r>
            <a:r>
              <a:rPr lang="ru-RU" dirty="0" smtClean="0"/>
              <a:t> </a:t>
            </a:r>
            <a:r>
              <a:rPr lang="ru-RU" dirty="0" err="1" smtClean="0"/>
              <a:t>жүреді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680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61" y="509722"/>
            <a:ext cx="6633436" cy="536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1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998" y="386128"/>
            <a:ext cx="6372294" cy="590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07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27" y="391419"/>
            <a:ext cx="7030416" cy="566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08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73" y="735648"/>
            <a:ext cx="7826043" cy="481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10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8757" y="174916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/>
              <a:t>Бақылау</a:t>
            </a:r>
            <a:r>
              <a:rPr lang="ru-RU" b="1" dirty="0"/>
              <a:t> </a:t>
            </a:r>
            <a:r>
              <a:rPr lang="ru-RU" b="1" dirty="0" err="1"/>
              <a:t>сұрақтары</a:t>
            </a:r>
            <a:endParaRPr lang="ru-RU" b="1" dirty="0"/>
          </a:p>
          <a:p>
            <a:pPr>
              <a:buFont typeface="+mj-lt"/>
              <a:buAutoNum type="arabicPeriod"/>
            </a:pPr>
            <a:r>
              <a:rPr lang="ru-RU" dirty="0" err="1"/>
              <a:t>Жылытылған</a:t>
            </a:r>
            <a:r>
              <a:rPr lang="ru-RU" dirty="0"/>
              <a:t> </a:t>
            </a:r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беттің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/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қарауы</a:t>
            </a:r>
            <a:r>
              <a:rPr lang="ru-RU" dirty="0"/>
              <a:t> </a:t>
            </a:r>
            <a:r>
              <a:rPr lang="ru-RU" dirty="0" err="1"/>
              <a:t>жылу</a:t>
            </a:r>
            <a:r>
              <a:rPr lang="ru-RU" dirty="0"/>
              <a:t> </a:t>
            </a:r>
            <a:r>
              <a:rPr lang="ru-RU" dirty="0" err="1"/>
              <a:t>алмасуға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?</a:t>
            </a:r>
          </a:p>
          <a:p>
            <a:pPr>
              <a:buFont typeface="+mj-lt"/>
              <a:buAutoNum type="arabicPeriod"/>
            </a:pPr>
            <a:r>
              <a:rPr lang="en-US" dirty="0"/>
              <a:t>Ra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мәндерінде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режим </a:t>
            </a:r>
            <a:r>
              <a:rPr lang="ru-RU" dirty="0" err="1"/>
              <a:t>басым</a:t>
            </a:r>
            <a:r>
              <a:rPr lang="ru-RU" dirty="0"/>
              <a:t>?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Қатпарлар</a:t>
            </a:r>
            <a:r>
              <a:rPr lang="ru-RU" dirty="0"/>
              <a:t> мен </a:t>
            </a:r>
            <a:r>
              <a:rPr lang="ru-RU" dirty="0" err="1"/>
              <a:t>қуыстарда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конвекция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шартта</a:t>
            </a:r>
            <a:r>
              <a:rPr lang="ru-RU" dirty="0"/>
              <a:t> </a:t>
            </a:r>
            <a:r>
              <a:rPr lang="ru-RU" dirty="0" err="1"/>
              <a:t>басталады</a:t>
            </a:r>
            <a:r>
              <a:rPr lang="ru-RU" dirty="0"/>
              <a:t>?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Эквиваленттік</a:t>
            </a:r>
            <a:r>
              <a:rPr lang="ru-RU" dirty="0"/>
              <a:t> </a:t>
            </a:r>
            <a:r>
              <a:rPr lang="ru-RU" dirty="0" err="1"/>
              <a:t>жылу</a:t>
            </a:r>
            <a:r>
              <a:rPr lang="ru-RU" dirty="0"/>
              <a:t> </a:t>
            </a:r>
            <a:r>
              <a:rPr lang="ru-RU" dirty="0" err="1"/>
              <a:t>өткізгіштік</a:t>
            </a:r>
            <a:r>
              <a:rPr lang="ru-RU" dirty="0"/>
              <a:t> </a:t>
            </a:r>
            <a:r>
              <a:rPr lang="ru-RU" dirty="0" err="1"/>
              <a:t>коэффициенті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?</a:t>
            </a:r>
          </a:p>
          <a:p>
            <a:pPr>
              <a:buFont typeface="+mj-lt"/>
              <a:buAutoNum type="arabicPeriod"/>
            </a:pPr>
            <a:r>
              <a:rPr lang="ru-RU" dirty="0"/>
              <a:t>Нуссельт саны </a:t>
            </a:r>
            <a:r>
              <a:rPr lang="ru-RU" dirty="0" err="1"/>
              <a:t>қуыстарда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күштерге</a:t>
            </a:r>
            <a:r>
              <a:rPr lang="ru-RU" dirty="0"/>
              <a:t> </a:t>
            </a:r>
            <a:r>
              <a:rPr lang="ru-RU" dirty="0" err="1"/>
              <a:t>тәуелді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83412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174228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Әдебиет:</a:t>
            </a: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Цветков Ф.Ф. Задачник по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тепломассообмену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учеб. пособие / Ф.Ф. Цветков, Р.В. Керимов, В И. Величко. – М.: МЭИ, 2008. – 196 с.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Теоретические основы теплотехники: учеб. пособие / В.И. Ляшков. – М.: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школа, 2007. – 300 с.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Бойков Г.П. Основы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тепломассообмена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учеб. пособие / Г.П. Бойков, Ю.В.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Видин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В.М. Журавлев. – Красноярск: ИПЦ КГТУ, 2000. – 272 с.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Исатаев М.С. Газдар мен сұйықтардағы конвективті жылуалмасу. - Алматы: Қазақ университеті, 2019. – 100 с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Михеев М.А. Основы теплопередачи / М.А. Михеев, И.М. Михеева. – М.: Энергия, 1973. – 320 с.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Теория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тепломассообмена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учеб. для вузов / С.И. Исаев, И.А.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Кожинов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В.И.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Кофанов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др.; под ред. А.И. Леонтьева. – М.: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1979. – 496 с. 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Краснощеков Е.А. Задачник по теплопередаче / Е.А. Краснощеков, А.С.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Сукомел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М.: Энергия, 1980. – 288 с.</a:t>
            </a:r>
          </a:p>
          <a:p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Исатаев С.И., Аскарова А.С., Болегенова С.А., Толеуов Г., Лаврищев О.А., Исатаев М.С., Шакиров А.Л. Специальный физический практикум по физической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 аэродинамике: учебное пособие. – Алматы: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 университеті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– 220 с.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25786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</TotalTime>
  <Words>479</Words>
  <Application>Microsoft Office PowerPoint</Application>
  <PresentationFormat>Широкоэкранный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Грань</vt:lpstr>
      <vt:lpstr>КОНВЕКТИВТІ ЖЫЛУАЛМАСУ  Құрастырған: ф.-м.ғ.к., қауымдастырылған профессор, жылуфизика және техникалық физика кафедрасының доценті Исатаев М.С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КОНВЕКТИВТІ ЖЫЛУАЛМАСУ  Құрастырған: ф.-м.ғ.к., қауымдастырылған профессор, жылуфизика және техникалық физика кафедрасының доценті Исатаев М.С</dc:title>
  <dc:creator>Исатаев Мухтар</dc:creator>
  <cp:lastModifiedBy>Исатаев Мухтар</cp:lastModifiedBy>
  <cp:revision>8</cp:revision>
  <dcterms:created xsi:type="dcterms:W3CDTF">2025-11-14T04:37:34Z</dcterms:created>
  <dcterms:modified xsi:type="dcterms:W3CDTF">2025-11-14T08:00:13Z</dcterms:modified>
</cp:coreProperties>
</file>